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Inter"/>
      <p:regular r:id="rId15"/>
    </p:embeddedFont>
    <p:embeddedFont>
      <p:font typeface="Inter"/>
      <p:regular r:id="rId16"/>
    </p:embeddedFont>
    <p:embeddedFont>
      <p:font typeface="Inter"/>
      <p:regular r:id="rId17"/>
    </p:embeddedFont>
    <p:embeddedFont>
      <p:font typeface="Inter"/>
      <p:regular r:id="rId18"/>
    </p:embeddedFont>
    <p:embeddedFont>
      <p:font typeface="Manrope"/>
      <p:regular r:id="rId1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4.png"/><Relationship Id="rId5" Type="http://schemas.openxmlformats.org/officeDocument/2006/relationships/image" Target="../media/image-2-5.svg"/><Relationship Id="rId6" Type="http://schemas.openxmlformats.org/officeDocument/2006/relationships/image" Target="../media/image-2-6.png"/><Relationship Id="rId7" Type="http://schemas.openxmlformats.org/officeDocument/2006/relationships/image" Target="../media/image-2-7.sv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png"/><Relationship Id="rId8" Type="http://schemas.openxmlformats.org/officeDocument/2006/relationships/image" Target="../media/image-4-8.sv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8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image" Target="../media/image-8-6.png"/><Relationship Id="rId7" Type="http://schemas.openxmlformats.org/officeDocument/2006/relationships/image" Target="../media/image-8-7.svg"/><Relationship Id="rId8" Type="http://schemas.openxmlformats.org/officeDocument/2006/relationships/slideLayout" Target="../slideLayouts/slideLayout9.xml"/><Relationship Id="rId9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227427"/>
            <a:ext cx="638377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Comissão de Formatura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27636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Uma explicação simples e transparente sobre como funciona a arrecadação e o uso do dinheiro da comissão de formatura.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81639" y="467797"/>
            <a:ext cx="6052304" cy="510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que serve o aporte inicial?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681639" y="2564725"/>
            <a:ext cx="3684389" cy="673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 aporte inicial é um valor enviado pelas famílias para dar início às atividades da comissão de formatura.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681639" y="3344108"/>
            <a:ext cx="3684389" cy="673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Esse valor funciona como um </a:t>
            </a:r>
            <a:pPr algn="l" indent="0" marL="0">
              <a:lnSpc>
                <a:spcPts val="1750"/>
              </a:lnSpc>
              <a:buNone/>
            </a:pPr>
            <a:r>
              <a:rPr lang="en-US" sz="125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pontapé inicial</a:t>
            </a:r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para que a comissão possa começar as ações de arrecadação.</a:t>
            </a:r>
            <a:endParaRPr lang="en-US" sz="1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031" y="1286470"/>
            <a:ext cx="7184112" cy="400966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681639" y="5560457"/>
            <a:ext cx="3677245" cy="1499116"/>
          </a:xfrm>
          <a:prstGeom prst="roundRect">
            <a:avLst>
              <a:gd name="adj" fmla="val 980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852493" y="5731312"/>
            <a:ext cx="489823" cy="489823"/>
          </a:xfrm>
          <a:prstGeom prst="roundRect">
            <a:avLst>
              <a:gd name="adj" fmla="val 18666101"/>
            </a:avLst>
          </a:prstGeom>
          <a:solidFill>
            <a:srgbClr val="FF7047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87153" y="5865971"/>
            <a:ext cx="220385" cy="22038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52493" y="6338649"/>
            <a:ext cx="2041088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Rifas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852493" y="6664166"/>
            <a:ext cx="3335536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Compra de rifas para venda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5476399" y="5560457"/>
            <a:ext cx="3677364" cy="1499116"/>
          </a:xfrm>
          <a:prstGeom prst="roundRect">
            <a:avLst>
              <a:gd name="adj" fmla="val 980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647253" y="5731312"/>
            <a:ext cx="489823" cy="489823"/>
          </a:xfrm>
          <a:prstGeom prst="roundRect">
            <a:avLst>
              <a:gd name="adj" fmla="val 18666101"/>
            </a:avLst>
          </a:prstGeom>
          <a:solidFill>
            <a:srgbClr val="FF7047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1913" y="5865971"/>
            <a:ext cx="220385" cy="22038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647253" y="6338649"/>
            <a:ext cx="2041088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Kits Cacau Show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5647253" y="6664166"/>
            <a:ext cx="3335655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Aquisição de kits para revenda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9271278" y="5560457"/>
            <a:ext cx="3677364" cy="1499116"/>
          </a:xfrm>
          <a:prstGeom prst="roundRect">
            <a:avLst>
              <a:gd name="adj" fmla="val 980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9442133" y="5731312"/>
            <a:ext cx="489823" cy="489823"/>
          </a:xfrm>
          <a:prstGeom prst="roundRect">
            <a:avLst>
              <a:gd name="adj" fmla="val 18666101"/>
            </a:avLst>
          </a:prstGeom>
          <a:solidFill>
            <a:srgbClr val="FF7047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76792" y="5865971"/>
            <a:ext cx="220385" cy="22038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442133" y="6338649"/>
            <a:ext cx="2041088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Início das atividades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9442133" y="6664166"/>
            <a:ext cx="3335655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Preparação e organização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1681639" y="7191732"/>
            <a:ext cx="11267003" cy="570071"/>
          </a:xfrm>
          <a:prstGeom prst="roundRect">
            <a:avLst>
              <a:gd name="adj" fmla="val 25780"/>
            </a:avLst>
          </a:prstGeom>
          <a:solidFill>
            <a:srgbClr val="FFC4B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4873" y="7428071"/>
            <a:ext cx="204073" cy="16323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2212181" y="7349966"/>
            <a:ext cx="10573226" cy="224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Esse valor não é pagamento da formatura. Ele apenas permite iniciar as atividades da comissão.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3641" y="628412"/>
            <a:ext cx="7569517" cy="1405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onde vai o dinheiro arrecadado?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273641" y="2368629"/>
            <a:ext cx="7569517" cy="716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Todo o dinheiro arrecadado pela comissão é depositado em uma </a:t>
            </a:r>
            <a:pPr algn="l" indent="0" marL="0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conta exclusiva da comissão de formatura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73641" y="3336012"/>
            <a:ext cx="7569517" cy="716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Esse dinheiro pertence aos formandos e será utilizado apenas para atividades e melhorias relacionadas à formatura.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73641" y="4303395"/>
            <a:ext cx="224909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273641" y="4655106"/>
            <a:ext cx="3673197" cy="3048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8" name="Text 5"/>
          <p:cNvSpPr/>
          <p:nvPr/>
        </p:nvSpPr>
        <p:spPr>
          <a:xfrm>
            <a:off x="6273641" y="4828461"/>
            <a:ext cx="281189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Arrecadação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273641" y="5313759"/>
            <a:ext cx="3673197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Vendas e contribuições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169843" y="4303395"/>
            <a:ext cx="224909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10169843" y="4655106"/>
            <a:ext cx="3673316" cy="3048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2" name="Text 9"/>
          <p:cNvSpPr/>
          <p:nvPr/>
        </p:nvSpPr>
        <p:spPr>
          <a:xfrm>
            <a:off x="10169843" y="4828461"/>
            <a:ext cx="281189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Depósito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0169843" y="5313759"/>
            <a:ext cx="3673316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Conta exclusiva da comissão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6273641" y="6063734"/>
            <a:ext cx="224909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6273641" y="6415445"/>
            <a:ext cx="7569517" cy="3048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6" name="Text 13"/>
          <p:cNvSpPr/>
          <p:nvPr/>
        </p:nvSpPr>
        <p:spPr>
          <a:xfrm>
            <a:off x="6273641" y="6588800"/>
            <a:ext cx="281189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 responsável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6273641" y="7074098"/>
            <a:ext cx="7569517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Apenas para a formatura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98746"/>
            <a:ext cx="962096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que o dinheiro será destinado?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6115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 dinheiro arrecadado pode ser utilizado para melhorar diferentes momentos da formatura.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3790" y="3179207"/>
            <a:ext cx="566976" cy="566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44253" y="31792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Decoração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44253" y="3669625"/>
            <a:ext cx="55291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Ambiente especial para a celebração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6884" y="3179207"/>
            <a:ext cx="566976" cy="5669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307348" y="3179207"/>
            <a:ext cx="31638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Eventos dos formandos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8307348" y="3669625"/>
            <a:ext cx="55292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Momentos exclusivos para a turma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4486156"/>
            <a:ext cx="566976" cy="56697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644253" y="44861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Atrações especiais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1644253" y="4976574"/>
            <a:ext cx="55291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Atividades e entretenimento únicos</a:t>
            </a:r>
            <a:endParaRPr lang="en-US" sz="17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56884" y="4486156"/>
            <a:ext cx="566976" cy="56697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307348" y="4486156"/>
            <a:ext cx="37117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Lembranças e homenagens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8307348" y="4976574"/>
            <a:ext cx="55292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Recordações especiais da trajetória</a:t>
            </a:r>
            <a:endParaRPr lang="en-US" sz="1750" dirty="0"/>
          </a:p>
        </p:txBody>
      </p:sp>
      <p:sp>
        <p:nvSpPr>
          <p:cNvPr id="16" name="Text 10"/>
          <p:cNvSpPr/>
          <p:nvPr/>
        </p:nvSpPr>
        <p:spPr>
          <a:xfrm>
            <a:off x="1133951" y="5849779"/>
            <a:ext cx="1270265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 decisões sobre o uso do dinheiro poderão ser votadas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pelos formandos e pelas mães presentes nas reuniões da comissão.</a:t>
            </a:r>
            <a:endParaRPr lang="en-US" sz="1750" dirty="0"/>
          </a:p>
        </p:txBody>
      </p:sp>
      <p:sp>
        <p:nvSpPr>
          <p:cNvPr id="17" name="Shape 11"/>
          <p:cNvSpPr/>
          <p:nvPr/>
        </p:nvSpPr>
        <p:spPr>
          <a:xfrm>
            <a:off x="793790" y="5594628"/>
            <a:ext cx="30480" cy="1236107"/>
          </a:xfrm>
          <a:prstGeom prst="rect">
            <a:avLst/>
          </a:prstGeom>
          <a:solidFill>
            <a:srgbClr val="FF7047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44366" y="393025"/>
            <a:ext cx="6788825" cy="432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2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que serve a comissão de formatura?</a:t>
            </a:r>
            <a:endParaRPr lang="en-US" sz="2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4366" y="1046440"/>
            <a:ext cx="3120271" cy="41602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09442" y="2948583"/>
            <a:ext cx="6083975" cy="355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comissão de formatura é formada por mães voluntárias que ajudam a organizar e administrar as atividades da formatura.</a:t>
            </a:r>
            <a:endParaRPr lang="en-US" sz="10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366" y="5396270"/>
            <a:ext cx="4770715" cy="55304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682597" y="6033611"/>
            <a:ext cx="1728549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Organizar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2682597" y="6300192"/>
            <a:ext cx="4494252" cy="177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Ações de arrecadação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081" y="5396270"/>
            <a:ext cx="4770834" cy="55304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53312" y="6033611"/>
            <a:ext cx="1728549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Administrar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7453312" y="6300192"/>
            <a:ext cx="4494371" cy="177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Valores arrecadados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366" y="6616422"/>
            <a:ext cx="4770715" cy="55304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682597" y="7253764"/>
            <a:ext cx="1728549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Organizar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2682597" y="7520345"/>
            <a:ext cx="4494252" cy="177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Atividades da formatura</a:t>
            </a:r>
            <a:endParaRPr lang="en-US" sz="10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081" y="6616422"/>
            <a:ext cx="4770834" cy="553045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453312" y="7253764"/>
            <a:ext cx="1728549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Prestar contas</a:t>
            </a:r>
            <a:endParaRPr lang="en-US" sz="1350" dirty="0"/>
          </a:p>
        </p:txBody>
      </p:sp>
      <p:sp>
        <p:nvSpPr>
          <p:cNvPr id="16" name="Text 9"/>
          <p:cNvSpPr/>
          <p:nvPr/>
        </p:nvSpPr>
        <p:spPr>
          <a:xfrm>
            <a:off x="7453312" y="7520345"/>
            <a:ext cx="4494371" cy="177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Para os pais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1045" y="692467"/>
            <a:ext cx="6568440" cy="661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41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Como funciona o anuário?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741045" y="1650444"/>
            <a:ext cx="7661910" cy="654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 anuário é uma lembrança da turma, normalmente produzida com fotos e registros do último ano escolar.</a:t>
            </a:r>
            <a:endParaRPr lang="en-US" sz="1650" dirty="0"/>
          </a:p>
        </p:txBody>
      </p:sp>
      <p:sp>
        <p:nvSpPr>
          <p:cNvPr id="5" name="Shape 2"/>
          <p:cNvSpPr/>
          <p:nvPr/>
        </p:nvSpPr>
        <p:spPr>
          <a:xfrm>
            <a:off x="741045" y="2527578"/>
            <a:ext cx="7661910" cy="1245751"/>
          </a:xfrm>
          <a:prstGeom prst="roundRect">
            <a:avLst>
              <a:gd name="adj" fmla="val 8808"/>
            </a:avLst>
          </a:prstGeom>
          <a:solidFill>
            <a:srgbClr val="FFFFFF"/>
          </a:solidFill>
          <a:ln w="22860">
            <a:solidFill>
              <a:srgbClr val="FF704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18185" y="2527578"/>
            <a:ext cx="91440" cy="1245751"/>
          </a:xfrm>
          <a:prstGeom prst="roundRect">
            <a:avLst>
              <a:gd name="adj" fmla="val 208398"/>
            </a:avLst>
          </a:prstGeom>
          <a:solidFill>
            <a:srgbClr val="FF7047"/>
          </a:solidFill>
          <a:ln/>
        </p:spPr>
      </p:sp>
      <p:sp>
        <p:nvSpPr>
          <p:cNvPr id="7" name="Text 4"/>
          <p:cNvSpPr/>
          <p:nvPr/>
        </p:nvSpPr>
        <p:spPr>
          <a:xfrm>
            <a:off x="1044178" y="2762131"/>
            <a:ext cx="2646640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Fotos dos alunos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1044178" y="3211354"/>
            <a:ext cx="7124224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Retratos individuais de cada formando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741045" y="3970853"/>
            <a:ext cx="7661910" cy="1245751"/>
          </a:xfrm>
          <a:prstGeom prst="roundRect">
            <a:avLst>
              <a:gd name="adj" fmla="val 8808"/>
            </a:avLst>
          </a:prstGeom>
          <a:solidFill>
            <a:srgbClr val="FFFFFF"/>
          </a:solidFill>
          <a:ln w="22860">
            <a:solidFill>
              <a:srgbClr val="FF704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18185" y="3970853"/>
            <a:ext cx="91440" cy="1245751"/>
          </a:xfrm>
          <a:prstGeom prst="roundRect">
            <a:avLst>
              <a:gd name="adj" fmla="val 208398"/>
            </a:avLst>
          </a:prstGeom>
          <a:solidFill>
            <a:srgbClr val="FF7047"/>
          </a:solidFill>
          <a:ln/>
        </p:spPr>
      </p:sp>
      <p:sp>
        <p:nvSpPr>
          <p:cNvPr id="11" name="Text 8"/>
          <p:cNvSpPr/>
          <p:nvPr/>
        </p:nvSpPr>
        <p:spPr>
          <a:xfrm>
            <a:off x="1044178" y="4205407"/>
            <a:ext cx="2646640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Fotos da turma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1044178" y="4654629"/>
            <a:ext cx="7124224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Momentos especiais em grupo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741045" y="5414129"/>
            <a:ext cx="7661910" cy="1245751"/>
          </a:xfrm>
          <a:prstGeom prst="roundRect">
            <a:avLst>
              <a:gd name="adj" fmla="val 8808"/>
            </a:avLst>
          </a:prstGeom>
          <a:solidFill>
            <a:srgbClr val="FFFFFF"/>
          </a:solidFill>
          <a:ln w="22860">
            <a:solidFill>
              <a:srgbClr val="FF704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18185" y="5414129"/>
            <a:ext cx="91440" cy="1245751"/>
          </a:xfrm>
          <a:prstGeom prst="roundRect">
            <a:avLst>
              <a:gd name="adj" fmla="val 208398"/>
            </a:avLst>
          </a:prstGeom>
          <a:solidFill>
            <a:srgbClr val="FF7047"/>
          </a:solidFill>
          <a:ln/>
        </p:spPr>
      </p:sp>
      <p:sp>
        <p:nvSpPr>
          <p:cNvPr id="15" name="Text 12"/>
          <p:cNvSpPr/>
          <p:nvPr/>
        </p:nvSpPr>
        <p:spPr>
          <a:xfrm>
            <a:off x="1044178" y="5648682"/>
            <a:ext cx="3321844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Mensagens e recordações</a:t>
            </a:r>
            <a:endParaRPr lang="en-US" sz="2050" dirty="0"/>
          </a:p>
        </p:txBody>
      </p:sp>
      <p:sp>
        <p:nvSpPr>
          <p:cNvPr id="16" name="Text 13"/>
          <p:cNvSpPr/>
          <p:nvPr/>
        </p:nvSpPr>
        <p:spPr>
          <a:xfrm>
            <a:off x="1044178" y="6097905"/>
            <a:ext cx="7124224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Dedicações e memórias especiais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741045" y="6882170"/>
            <a:ext cx="7661910" cy="654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 formato e a produção do anuário também poderão ser discutidos e decididos em conjunto pela comissão.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68730"/>
            <a:ext cx="686026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Homenagens e presentes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3113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Parte do valor arrecadado pode ser utilizado para homenagens especiais durante a formatura.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049191"/>
            <a:ext cx="2411968" cy="24119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744647"/>
            <a:ext cx="36886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Presentes para professores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6235065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Homenagear educadores que fizeram a diferença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893" y="3049191"/>
            <a:ext cx="2411968" cy="2411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35893" y="5744647"/>
            <a:ext cx="33495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Cestas para funcionários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235893" y="6235065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Agradecer equipe da escola</a:t>
            </a:r>
            <a:endParaRPr lang="en-US" sz="17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995" y="3049191"/>
            <a:ext cx="2411968" cy="241196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77995" y="5744647"/>
            <a:ext cx="34424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Gestos de agradecimento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9677995" y="6235065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Pequenas lembranças para quem participou da trajetória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5541" y="1468517"/>
            <a:ext cx="4559737" cy="460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8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Exemplos do ano passado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515541" y="2072283"/>
            <a:ext cx="8112919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 formatura do ano passado, o dinheiro arrecadado foi utilizado para: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515541" y="2374106"/>
            <a:ext cx="8112919" cy="3568303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23161" y="2381726"/>
            <a:ext cx="8097679" cy="816531"/>
          </a:xfrm>
          <a:prstGeom prst="roundRect">
            <a:avLst>
              <a:gd name="adj" fmla="val 16237"/>
            </a:avLst>
          </a:prstGeom>
          <a:solidFill>
            <a:srgbClr val="FFFFFF"/>
          </a:solidFill>
          <a:ln/>
        </p:spPr>
      </p:sp>
      <p:sp>
        <p:nvSpPr>
          <p:cNvPr id="7" name="Text 4"/>
          <p:cNvSpPr/>
          <p:nvPr/>
        </p:nvSpPr>
        <p:spPr>
          <a:xfrm>
            <a:off x="618768" y="2477333"/>
            <a:ext cx="1841302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Carrinho de açaí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18768" y="2764869"/>
            <a:ext cx="7906464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Em um evento dos formandos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23161" y="3198257"/>
            <a:ext cx="8097679" cy="96000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523161" y="3198257"/>
            <a:ext cx="8097679" cy="15240"/>
          </a:xfrm>
          <a:prstGeom prst="roundRect">
            <a:avLst>
              <a:gd name="adj" fmla="val 869934"/>
            </a:avLst>
          </a:prstGeom>
          <a:solidFill>
            <a:srgbClr val="E5562D"/>
          </a:solidFill>
          <a:ln/>
        </p:spPr>
      </p:sp>
      <p:sp>
        <p:nvSpPr>
          <p:cNvPr id="11" name="Shape 8"/>
          <p:cNvSpPr/>
          <p:nvPr/>
        </p:nvSpPr>
        <p:spPr>
          <a:xfrm>
            <a:off x="4387810" y="3021747"/>
            <a:ext cx="368260" cy="368260"/>
          </a:xfrm>
          <a:prstGeom prst="roundRect">
            <a:avLst>
              <a:gd name="adj" fmla="val 36001"/>
            </a:avLst>
          </a:prstGeom>
          <a:solidFill>
            <a:srgbClr val="FFFFFF"/>
          </a:solidFill>
          <a:ln w="15240">
            <a:solidFill>
              <a:srgbClr val="E5562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9846" y="3113782"/>
            <a:ext cx="184071" cy="18407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18768" y="3437334"/>
            <a:ext cx="1841302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Evento escolhido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618768" y="3724870"/>
            <a:ext cx="7906464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Pelos alunos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523161" y="4158258"/>
            <a:ext cx="8097679" cy="96000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2"/>
          <p:cNvSpPr/>
          <p:nvPr/>
        </p:nvSpPr>
        <p:spPr>
          <a:xfrm>
            <a:off x="523161" y="4158258"/>
            <a:ext cx="8097679" cy="15240"/>
          </a:xfrm>
          <a:prstGeom prst="roundRect">
            <a:avLst>
              <a:gd name="adj" fmla="val 869934"/>
            </a:avLst>
          </a:prstGeom>
          <a:solidFill>
            <a:srgbClr val="E5562D"/>
          </a:solidFill>
          <a:ln/>
        </p:spPr>
      </p:sp>
      <p:sp>
        <p:nvSpPr>
          <p:cNvPr id="17" name="Shape 13"/>
          <p:cNvSpPr/>
          <p:nvPr/>
        </p:nvSpPr>
        <p:spPr>
          <a:xfrm>
            <a:off x="4387810" y="3981748"/>
            <a:ext cx="368260" cy="368260"/>
          </a:xfrm>
          <a:prstGeom prst="roundRect">
            <a:avLst>
              <a:gd name="adj" fmla="val 36001"/>
            </a:avLst>
          </a:prstGeom>
          <a:solidFill>
            <a:srgbClr val="FFFFFF"/>
          </a:solidFill>
          <a:ln w="15240">
            <a:solidFill>
              <a:srgbClr val="E5562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79846" y="4073783"/>
            <a:ext cx="184071" cy="184071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18768" y="4397335"/>
            <a:ext cx="1841302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Cestas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618768" y="4684871"/>
            <a:ext cx="7906464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Para funcionários da escola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523161" y="5118259"/>
            <a:ext cx="8097679" cy="81653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17"/>
          <p:cNvSpPr/>
          <p:nvPr/>
        </p:nvSpPr>
        <p:spPr>
          <a:xfrm>
            <a:off x="523161" y="5118259"/>
            <a:ext cx="8097679" cy="15240"/>
          </a:xfrm>
          <a:prstGeom prst="roundRect">
            <a:avLst>
              <a:gd name="adj" fmla="val 869934"/>
            </a:avLst>
          </a:prstGeom>
          <a:solidFill>
            <a:srgbClr val="E5562D"/>
          </a:solidFill>
          <a:ln/>
        </p:spPr>
      </p:sp>
      <p:sp>
        <p:nvSpPr>
          <p:cNvPr id="23" name="Shape 18"/>
          <p:cNvSpPr/>
          <p:nvPr/>
        </p:nvSpPr>
        <p:spPr>
          <a:xfrm>
            <a:off x="4387810" y="4941749"/>
            <a:ext cx="368260" cy="368260"/>
          </a:xfrm>
          <a:prstGeom prst="roundRect">
            <a:avLst>
              <a:gd name="adj" fmla="val 36001"/>
            </a:avLst>
          </a:prstGeom>
          <a:solidFill>
            <a:srgbClr val="FFFFFF"/>
          </a:solidFill>
          <a:ln w="15240">
            <a:solidFill>
              <a:srgbClr val="E5562D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79846" y="5033784"/>
            <a:ext cx="184071" cy="184071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18768" y="5357336"/>
            <a:ext cx="1841302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Presentes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618768" y="5644872"/>
            <a:ext cx="7906464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Para professores homenageados</a:t>
            </a:r>
            <a:endParaRPr lang="en-US" sz="1150" dirty="0"/>
          </a:p>
        </p:txBody>
      </p:sp>
      <p:sp>
        <p:nvSpPr>
          <p:cNvPr id="27" name="Text 21"/>
          <p:cNvSpPr/>
          <p:nvPr/>
        </p:nvSpPr>
        <p:spPr>
          <a:xfrm>
            <a:off x="736402" y="6157436"/>
            <a:ext cx="7892058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No final, após todas as despesas, </a:t>
            </a:r>
            <a:pPr algn="l" indent="0" marL="0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parte do dinheiro arrecadado ainda foi devolvida às famílias.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515541" y="6049923"/>
            <a:ext cx="15240" cy="409337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29" name="Text 23"/>
          <p:cNvSpPr/>
          <p:nvPr/>
        </p:nvSpPr>
        <p:spPr>
          <a:xfrm>
            <a:off x="515541" y="6566773"/>
            <a:ext cx="8112919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 objetivo é mostrar que o dinheiro arrecadado retorna em benefícios para os próprios formandos.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2026-03-07T01:03:01Z</dcterms:created>
  <dcterms:modified xsi:type="dcterms:W3CDTF">2026-03-07T01:03:01Z</dcterms:modified>
</cp:coreProperties>
</file>